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0" r:id="rId5"/>
    <p:sldId id="259" r:id="rId6"/>
    <p:sldId id="290" r:id="rId7"/>
    <p:sldId id="261" r:id="rId8"/>
    <p:sldId id="274" r:id="rId9"/>
    <p:sldId id="262" r:id="rId10"/>
    <p:sldId id="263" r:id="rId11"/>
    <p:sldId id="264" r:id="rId12"/>
    <p:sldId id="265" r:id="rId13"/>
    <p:sldId id="272" r:id="rId14"/>
    <p:sldId id="266" r:id="rId15"/>
    <p:sldId id="267" r:id="rId16"/>
    <p:sldId id="268" r:id="rId17"/>
    <p:sldId id="269" r:id="rId18"/>
    <p:sldId id="270" r:id="rId19"/>
    <p:sldId id="271" r:id="rId20"/>
    <p:sldId id="273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65" y="812800"/>
            <a:ext cx="10064750" cy="1055370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IN" altLang="en-US" sz="2600" b="1" dirty="0">
                <a:latin typeface="Times New Roman" panose="02020603050405020304" charset="0"/>
                <a:cs typeface="Times New Roman" panose="02020603050405020304" charset="0"/>
              </a:rPr>
              <a:t>GOVERNMENT COLLEGE OF ENGINEERING SRIRANGAM</a:t>
            </a:r>
            <a:br>
              <a:rPr lang="en-IN" altLang="en-US" sz="2600" b="1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IN" altLang="en-US" sz="2600" b="1" dirty="0">
                <a:latin typeface="Times New Roman" panose="02020603050405020304" charset="0"/>
                <a:cs typeface="Times New Roman" panose="02020603050405020304" charset="0"/>
              </a:rPr>
              <a:t>TRICHY - 620012</a:t>
            </a:r>
            <a:endParaRPr lang="en-IN" altLang="en-US" sz="2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00400"/>
            <a:ext cx="9144000" cy="457200"/>
          </a:xfrm>
        </p:spPr>
        <p:txBody>
          <a:bodyPr>
            <a:noAutofit/>
          </a:bodyPr>
          <a:lstStyle/>
          <a:p>
            <a:r>
              <a:rPr lang="en-IN" altLang="en-US" sz="3200" b="1">
                <a:latin typeface="Times New Roman" panose="02020603050405020304" charset="0"/>
                <a:cs typeface="Times New Roman" panose="02020603050405020304" charset="0"/>
              </a:rPr>
              <a:t>TASKDO - TASK MANAGEMENT SYSTEM</a:t>
            </a:r>
            <a:endParaRPr lang="en-IN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983615" y="4876165"/>
            <a:ext cx="303276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40000"/>
              </a:lnSpc>
            </a:pPr>
            <a:r>
              <a:rPr lang="en-IN" altLang="en-US" sz="2000" b="1">
                <a:latin typeface="Times New Roman" panose="02020603050405020304" charset="0"/>
                <a:cs typeface="Times New Roman" panose="02020603050405020304" charset="0"/>
              </a:rPr>
              <a:t>GUIDED BY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Mr H.SHEIK MOHIDEEN,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AP/CSE,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GCE-SRIRANGAM.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102350" y="4876165"/>
            <a:ext cx="5102225" cy="1353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en-IN" altLang="en-US" sz="2000" b="1" cap="all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SUBMITTED BY</a:t>
            </a:r>
            <a:endParaRPr lang="en-IN" altLang="en-US" cap="all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IN" altLang="en-US" cap="all"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Govarthana K</a:t>
            </a:r>
            <a:r>
              <a:rPr lang="en-I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     (830119104013)</a:t>
            </a:r>
            <a:endParaRPr lang="en-IN" altLang="en-US" cap="all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IN" altLang="en-US" cap="all"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Mohamed Farhan S                 (830119104023)</a:t>
            </a:r>
            <a:endParaRPr lang="en-IN" alt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l"/>
            <a:r>
              <a:rPr lang="en-IN" altLang="en-US" cap="all"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Sivasankaranarayanan D  (830119104045)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" name="Picture 9" descr="Description: C:\Users\GCE\Downloads\srirangam_final_logo.png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3875" y="586740"/>
            <a:ext cx="1901190" cy="1621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4550"/>
          </a:xfrm>
        </p:spPr>
        <p:txBody>
          <a:bodyPr>
            <a:normAutofit/>
          </a:bodyPr>
          <a:p>
            <a:pPr algn="ctr"/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PROPOSED SYSTEM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38835" y="1412240"/>
            <a:ext cx="10514965" cy="4033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just" fontAlgn="auto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altLang="en-US" sz="320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The proposed system is a web application that will help head of the department to assign tasks </a:t>
            </a:r>
            <a:r>
              <a:rPr lang="en-US" altLang="en-IN" sz="320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for</a:t>
            </a:r>
            <a:r>
              <a:rPr lang="en-IN" altLang="en-US" sz="320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 the professors </a:t>
            </a:r>
            <a:r>
              <a:rPr lang="en-US" altLang="en-IN" sz="320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and  track them</a:t>
            </a:r>
            <a:r>
              <a:rPr lang="en-IN" altLang="en-US" sz="320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IN" altLang="en-US" sz="320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 fontAlgn="auto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altLang="en-US" sz="320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The professors, once completed can mark their task as completed.</a:t>
            </a:r>
            <a:endParaRPr lang="en-IN" altLang="en-US" sz="320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 fontAlgn="auto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altLang="en-US" sz="320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The head of the department can</a:t>
            </a:r>
            <a:r>
              <a:rPr lang="en-US" altLang="en-IN" sz="320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 also </a:t>
            </a:r>
            <a:r>
              <a:rPr lang="en-IN" altLang="en-US" sz="320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rate the tasks of the professor based on how well they performed it.</a:t>
            </a:r>
            <a:endParaRPr lang="en-IN" altLang="en-US" sz="320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4550"/>
          </a:xfrm>
        </p:spPr>
        <p:txBody>
          <a:bodyPr>
            <a:normAutofit/>
          </a:bodyPr>
          <a:p>
            <a:pPr algn="ctr"/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ADVANTAGES OF PROPOSED SYSTEM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38200" y="1717675"/>
            <a:ext cx="10514965" cy="41871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just" fontAlgn="auto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altLang="en-US" sz="3200">
                <a:uFillTx/>
                <a:latin typeface="Times New Roman" panose="02020603050405020304" charset="0"/>
                <a:cs typeface="Times New Roman" panose="02020603050405020304" charset="0"/>
              </a:rPr>
              <a:t>Professors can never forget the task which they left to do</a:t>
            </a:r>
            <a:endParaRPr lang="en-IN" altLang="en-US" sz="3200"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 fontAlgn="auto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altLang="en-US" sz="320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HODs can now easily assign tasks online </a:t>
            </a:r>
            <a:endParaRPr lang="en-IN" altLang="en-US" sz="320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 fontAlgn="auto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altLang="en-US" sz="320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No use of papers</a:t>
            </a:r>
            <a:endParaRPr lang="en-IN" altLang="en-US" sz="320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 fontAlgn="auto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altLang="en-US" sz="320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Tasks remain safe on the database</a:t>
            </a:r>
            <a:endParaRPr lang="en-IN" altLang="en-US" sz="320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 fontAlgn="auto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altLang="en-US" sz="320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HODs can check </a:t>
            </a:r>
            <a:r>
              <a:rPr lang="en-US" altLang="en-IN" sz="320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lang="en-IN" altLang="en-US" sz="320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 rate the tasks of the professors using just a browser based on their performance and the professors will know the rating</a:t>
            </a:r>
            <a:endParaRPr lang="en-IN" altLang="en-US" sz="320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SYSTEM ARCHITECTURE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99820" y="2214880"/>
            <a:ext cx="9991725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4550"/>
          </a:xfrm>
        </p:spPr>
        <p:txBody>
          <a:bodyPr>
            <a:normAutofit/>
          </a:bodyPr>
          <a:p>
            <a:pPr algn="ctr"/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MODULES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38200" y="1717675"/>
            <a:ext cx="10514965" cy="31051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fontAlgn="auto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altLang="en-US" sz="3200">
                <a:uFillTx/>
                <a:latin typeface="Times New Roman" panose="02020603050405020304" charset="0"/>
                <a:cs typeface="Times New Roman" panose="02020603050405020304" charset="0"/>
              </a:rPr>
              <a:t>User creation</a:t>
            </a:r>
            <a:endParaRPr lang="en-IN" altLang="en-US" sz="3200"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fontAlgn="auto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altLang="en-US" sz="320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User login</a:t>
            </a:r>
            <a:endParaRPr lang="en-IN" altLang="en-US" sz="320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fontAlgn="auto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altLang="en-US" sz="320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Task assignment</a:t>
            </a:r>
            <a:endParaRPr lang="en-IN" altLang="en-US" sz="320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fontAlgn="auto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altLang="en-US" sz="320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Task completion</a:t>
            </a:r>
            <a:endParaRPr lang="en-IN" altLang="en-US" sz="320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fontAlgn="auto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altLang="en-US" sz="320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Task rating</a:t>
            </a:r>
            <a:endParaRPr lang="en-IN" altLang="en-US" sz="320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1310"/>
            <a:ext cx="10515600" cy="711835"/>
          </a:xfrm>
        </p:spPr>
        <p:txBody>
          <a:bodyPr>
            <a:normAutofit/>
          </a:bodyPr>
          <a:p>
            <a:pPr algn="ctr"/>
            <a:r>
              <a:rPr lang="en-IN" altLang="en-US" sz="3200" b="1">
                <a:latin typeface="Times New Roman" panose="02020603050405020304" charset="0"/>
                <a:cs typeface="Times New Roman" panose="02020603050405020304" charset="0"/>
              </a:rPr>
              <a:t>MODULE 1</a:t>
            </a:r>
            <a:endParaRPr lang="en-IN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838200" y="1033145"/>
            <a:ext cx="1051560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altLang="en-US" sz="3200">
                <a:latin typeface="Times New Roman" panose="02020603050405020304" charset="0"/>
                <a:cs typeface="Times New Roman" panose="02020603050405020304" charset="0"/>
              </a:rPr>
              <a:t>User creation</a:t>
            </a:r>
            <a:endParaRPr lang="en-IN" alt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9740" y="1781175"/>
            <a:ext cx="3637915" cy="499427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/>
        </p:nvSpPr>
        <p:spPr>
          <a:xfrm>
            <a:off x="4097655" y="2154555"/>
            <a:ext cx="72567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altLang="en-US" sz="2800" b="1" u="sng">
                <a:latin typeface="Times New Roman" panose="02020603050405020304" charset="0"/>
                <a:cs typeface="Times New Roman" panose="02020603050405020304" charset="0"/>
              </a:rPr>
              <a:t>Description</a:t>
            </a:r>
            <a:endParaRPr lang="en-IN" altLang="en-US" sz="2800" b="1" u="sng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4097655" y="2926715"/>
            <a:ext cx="7256780" cy="18243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 fontAlgn="auto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In this module the user can create an account as head of the department or professor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The data will be verified and if everything is fine, your account gets created successfully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835" y="482600"/>
            <a:ext cx="10515600" cy="697230"/>
          </a:xfrm>
        </p:spPr>
        <p:txBody>
          <a:bodyPr>
            <a:normAutofit/>
          </a:bodyPr>
          <a:p>
            <a:pPr algn="ctr"/>
            <a:r>
              <a:rPr lang="en-IN" altLang="en-US" sz="3200" b="1">
                <a:latin typeface="Times New Roman" panose="02020603050405020304" charset="0"/>
                <a:cs typeface="Times New Roman" panose="02020603050405020304" charset="0"/>
              </a:rPr>
              <a:t>MODULE 2</a:t>
            </a:r>
            <a:endParaRPr lang="en-IN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838200" y="1033145"/>
            <a:ext cx="1051560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altLang="en-US" sz="3200">
                <a:latin typeface="Times New Roman" panose="02020603050405020304" charset="0"/>
                <a:cs typeface="Times New Roman" panose="02020603050405020304" charset="0"/>
              </a:rPr>
              <a:t>User login</a:t>
            </a:r>
            <a:endParaRPr lang="en-IN" alt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4097655" y="2154555"/>
            <a:ext cx="72567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altLang="en-US" sz="2800" b="1" u="sng">
                <a:latin typeface="Times New Roman" panose="02020603050405020304" charset="0"/>
                <a:cs typeface="Times New Roman" panose="02020603050405020304" charset="0"/>
              </a:rPr>
              <a:t>Description</a:t>
            </a:r>
            <a:endParaRPr lang="en-IN" altLang="en-US" sz="2800" b="1" u="sng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4097655" y="2751455"/>
            <a:ext cx="7256780" cy="31832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 fontAlgn="auto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In this module any user , it can be head of the department o</a:t>
            </a:r>
            <a:r>
              <a:rPr lang="en-US" altLang="en-IN" sz="2800"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 a  professor can log in with their credentials.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They will be logged in accordingly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When the credentials are right, access token will be generated in the backend and will be used for each request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rcRect l="5326" r="4662" b="17467"/>
          <a:stretch>
            <a:fillRect/>
          </a:stretch>
        </p:blipFill>
        <p:spPr>
          <a:xfrm>
            <a:off x="137795" y="2154555"/>
            <a:ext cx="3959860" cy="31070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5785"/>
          </a:xfrm>
        </p:spPr>
        <p:txBody>
          <a:bodyPr anchor="t" anchorCtr="0">
            <a:normAutofit/>
          </a:bodyPr>
          <a:p>
            <a:pPr algn="ctr"/>
            <a:r>
              <a:rPr lang="en-IN" altLang="en-US" sz="3200" b="1">
                <a:latin typeface="Times New Roman" panose="02020603050405020304" charset="0"/>
                <a:cs typeface="Times New Roman" panose="02020603050405020304" charset="0"/>
              </a:rPr>
              <a:t>MODULE 3</a:t>
            </a:r>
            <a:endParaRPr lang="en-IN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838200" y="1094105"/>
            <a:ext cx="1051560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altLang="en-US" sz="3200">
                <a:latin typeface="Times New Roman" panose="02020603050405020304" charset="0"/>
                <a:cs typeface="Times New Roman" panose="02020603050405020304" charset="0"/>
              </a:rPr>
              <a:t>Task assignment</a:t>
            </a:r>
            <a:endParaRPr lang="en-IN" alt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4521835" y="2139950"/>
            <a:ext cx="72567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altLang="en-US" sz="2800" b="1" u="sng">
                <a:latin typeface="Times New Roman" panose="02020603050405020304" charset="0"/>
                <a:cs typeface="Times New Roman" panose="02020603050405020304" charset="0"/>
              </a:rPr>
              <a:t>Description</a:t>
            </a:r>
            <a:endParaRPr lang="en-IN" altLang="en-US" sz="2800" b="1" u="sng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4521200" y="2905760"/>
            <a:ext cx="7256780" cy="1254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In this module the head of the department can assign task to the professors present in their respective department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957070"/>
            <a:ext cx="482409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p>
            <a:pPr algn="ctr"/>
            <a:r>
              <a:rPr lang="en-IN" altLang="en-US" sz="3200" b="1">
                <a:latin typeface="Times New Roman" panose="02020603050405020304" charset="0"/>
                <a:cs typeface="Times New Roman" panose="02020603050405020304" charset="0"/>
              </a:rPr>
              <a:t>MODULE 4</a:t>
            </a:r>
            <a:endParaRPr lang="en-IN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838200" y="1094105"/>
            <a:ext cx="1051560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altLang="en-US" sz="3200">
                <a:latin typeface="Times New Roman" panose="02020603050405020304" charset="0"/>
                <a:cs typeface="Times New Roman" panose="02020603050405020304" charset="0"/>
              </a:rPr>
              <a:t>Task Completion</a:t>
            </a:r>
            <a:endParaRPr lang="en-IN" alt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4945380" y="2139950"/>
            <a:ext cx="72567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altLang="en-US" sz="2800" b="1" u="sng">
                <a:latin typeface="Times New Roman" panose="02020603050405020304" charset="0"/>
                <a:cs typeface="Times New Roman" panose="02020603050405020304" charset="0"/>
              </a:rPr>
              <a:t>Description</a:t>
            </a:r>
            <a:endParaRPr lang="en-IN" altLang="en-US" sz="2800" b="1" u="sng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4964430" y="2920365"/>
            <a:ext cx="7256780" cy="178054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 fontAlgn="auto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In this module, the professors can set the current status of the task 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 fontAlgn="auto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It is organized into two sections pending and completed tasks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rcRect l="3995" r="4528" b="-16886"/>
          <a:stretch>
            <a:fillRect/>
          </a:stretch>
        </p:blipFill>
        <p:spPr>
          <a:xfrm>
            <a:off x="118745" y="1972310"/>
            <a:ext cx="50165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p>
            <a:pPr algn="ctr"/>
            <a:r>
              <a:rPr lang="en-IN" altLang="en-US" sz="3200" b="1">
                <a:latin typeface="Times New Roman" panose="02020603050405020304" charset="0"/>
                <a:cs typeface="Times New Roman" panose="02020603050405020304" charset="0"/>
              </a:rPr>
              <a:t>MODULE 5</a:t>
            </a:r>
            <a:endParaRPr lang="en-IN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838200" y="1094105"/>
            <a:ext cx="1051560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altLang="en-US" sz="3200">
                <a:latin typeface="Times New Roman" panose="02020603050405020304" charset="0"/>
                <a:cs typeface="Times New Roman" panose="02020603050405020304" charset="0"/>
              </a:rPr>
              <a:t>Task Rating</a:t>
            </a:r>
            <a:endParaRPr lang="en-IN" alt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4945380" y="2139950"/>
            <a:ext cx="72567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altLang="en-US" sz="2800" b="1" u="sng">
                <a:latin typeface="Times New Roman" panose="02020603050405020304" charset="0"/>
                <a:cs typeface="Times New Roman" panose="02020603050405020304" charset="0"/>
              </a:rPr>
              <a:t>Description</a:t>
            </a:r>
            <a:endParaRPr lang="en-IN" altLang="en-US" sz="2800" b="1" u="sng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4964430" y="2920365"/>
            <a:ext cx="7256780" cy="198437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 fontAlgn="auto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In this module, the head of the department will rate their professors tasks out of 5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 fontAlgn="auto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The professors will be able to see their task rating on their homepage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825625"/>
            <a:ext cx="51962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FLOW CHART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2140" y="1798320"/>
            <a:ext cx="10967720" cy="42310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1945"/>
            <a:ext cx="10515600" cy="844550"/>
          </a:xfrm>
        </p:spPr>
        <p:txBody>
          <a:bodyPr/>
          <a:p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OVERVIEW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38200" y="1166495"/>
            <a:ext cx="8818880" cy="5125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Problem Statement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Domain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Abstract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System specification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Existing system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Disadvantages of existing system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Proposed system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Advantages of Proposed system</a:t>
            </a:r>
            <a:endParaRPr lang="en-US"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System architecture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Modules</a:t>
            </a:r>
            <a:endParaRPr lang="en-US"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Flow Chart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Conclusion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Reference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7995"/>
            <a:ext cx="10515600" cy="844550"/>
          </a:xfrm>
        </p:spPr>
        <p:txBody>
          <a:bodyPr/>
          <a:p>
            <a:pPr algn="ctr"/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CONCLUSION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38200" y="1905635"/>
            <a:ext cx="105149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IN" altLang="en-US" sz="3200">
                <a:latin typeface="Times New Roman" panose="02020603050405020304" charset="0"/>
                <a:cs typeface="Times New Roman" panose="02020603050405020304" charset="0"/>
              </a:rPr>
              <a:t>Succeeding in today’s work environment is tough. There are too many projects and tasks to manage. With new things popping up, things can get overwhelming. Having a task management system can make things much easier. Whether you’re looking to achieve more of your goals or controlling your time better, a task management system will sure help you. </a:t>
            </a:r>
            <a:endParaRPr lang="en-IN" alt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4550"/>
          </a:xfrm>
        </p:spPr>
        <p:txBody>
          <a:bodyPr/>
          <a:p>
            <a:pPr algn="ctr"/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REFERENCES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65200" y="1717040"/>
            <a:ext cx="10514965" cy="38461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IN" altLang="en-US" sz="3200">
                <a:latin typeface="Times New Roman" panose="02020603050405020304" charset="0"/>
                <a:cs typeface="Times New Roman" panose="02020603050405020304" charset="0"/>
              </a:rPr>
              <a:t>[1] "Time Management Statistics." Key Organization Systems. Accessed December 3, 2018. </a:t>
            </a:r>
            <a:endParaRPr lang="en-IN" altLang="en-US" sz="32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just" fontAlgn="auto"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IN" altLang="en-US" sz="3200">
                <a:latin typeface="Times New Roman" panose="02020603050405020304" charset="0"/>
                <a:cs typeface="Times New Roman" panose="02020603050405020304" charset="0"/>
              </a:rPr>
              <a:t>[2] Wires, RP News. "College Students Struggle with Organizational Skills." Reliable Plant. November 15, 2006. Accessed December 03,2018. </a:t>
            </a:r>
            <a:endParaRPr lang="en-IN" altLang="en-US" sz="32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just" fontAlgn="auto"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IN" altLang="en-US" sz="3200">
                <a:latin typeface="Times New Roman" panose="02020603050405020304" charset="0"/>
                <a:cs typeface="Times New Roman" panose="02020603050405020304" charset="0"/>
              </a:rPr>
              <a:t>[3] "Organizing &amp; Time Management Statistics." Simply Productive. April 23,2014. Accessed December 03, 2018. </a:t>
            </a:r>
            <a:endParaRPr lang="en-IN" alt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06725"/>
            <a:ext cx="10515600" cy="844550"/>
          </a:xfrm>
        </p:spPr>
        <p:txBody>
          <a:bodyPr/>
          <a:p>
            <a:pPr algn="ctr"/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THANK YOU!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4550"/>
          </a:xfrm>
        </p:spPr>
        <p:txBody>
          <a:bodyPr/>
          <a:p>
            <a:pPr algn="ctr"/>
            <a:r>
              <a:rPr lang="en-US" altLang="en-IN">
                <a:latin typeface="Times New Roman" panose="02020603050405020304" charset="0"/>
                <a:cs typeface="Times New Roman" panose="02020603050405020304" charset="0"/>
              </a:rPr>
              <a:t>PROBLEM STATEMENT</a:t>
            </a:r>
            <a:endParaRPr lang="en-US" altLang="en-I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79805" y="1336675"/>
            <a:ext cx="10514965" cy="4184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just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altLang="en-US" sz="3200">
                <a:latin typeface="Times New Roman" panose="02020603050405020304" charset="0"/>
                <a:cs typeface="Times New Roman" panose="02020603050405020304" charset="0"/>
              </a:rPr>
              <a:t>Many working professionals like </a:t>
            </a:r>
            <a:r>
              <a:rPr lang="en-US" altLang="en-IN" sz="3200">
                <a:latin typeface="Times New Roman" panose="02020603050405020304" charset="0"/>
                <a:cs typeface="Times New Roman" panose="02020603050405020304" charset="0"/>
              </a:rPr>
              <a:t>head of the department </a:t>
            </a:r>
            <a:r>
              <a:rPr lang="en-IN" altLang="en-US" sz="3200">
                <a:latin typeface="Times New Roman" panose="02020603050405020304" charset="0"/>
                <a:cs typeface="Times New Roman" panose="02020603050405020304" charset="0"/>
              </a:rPr>
              <a:t>and professors often find time management as </a:t>
            </a:r>
            <a:r>
              <a:rPr lang="en-US" altLang="en-IN" sz="3200">
                <a:latin typeface="Times New Roman" panose="02020603050405020304" charset="0"/>
                <a:cs typeface="Times New Roman" panose="02020603050405020304" charset="0"/>
              </a:rPr>
              <a:t>a </a:t>
            </a:r>
            <a:r>
              <a:rPr lang="en-IN" altLang="en-US" sz="3200">
                <a:latin typeface="Times New Roman" panose="02020603050405020304" charset="0"/>
                <a:cs typeface="Times New Roman" panose="02020603050405020304" charset="0"/>
              </a:rPr>
              <a:t>problem for successful task accomplishment.</a:t>
            </a:r>
            <a:endParaRPr lang="en-IN" altLang="en-US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altLang="en-US" sz="3200">
                <a:latin typeface="Times New Roman" panose="02020603050405020304" charset="0"/>
                <a:cs typeface="Times New Roman" panose="02020603050405020304" charset="0"/>
              </a:rPr>
              <a:t>One of the key reasons for failure in task accomplishment is inefficient planning of the tasks.</a:t>
            </a:r>
            <a:endParaRPr lang="en-IN" altLang="en-US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altLang="en-US" sz="3200">
                <a:latin typeface="Times New Roman" panose="02020603050405020304" charset="0"/>
                <a:cs typeface="Times New Roman" panose="02020603050405020304" charset="0"/>
              </a:rPr>
              <a:t>There are many task management and to-do-list</a:t>
            </a:r>
            <a:r>
              <a:rPr lang="en-US" altLang="en-IN" sz="3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IN" altLang="en-US" sz="3200">
                <a:latin typeface="Times New Roman" panose="02020603050405020304" charset="0"/>
                <a:cs typeface="Times New Roman" panose="02020603050405020304" charset="0"/>
              </a:rPr>
              <a:t>applications, but most of them do not advise on optimal task management and</a:t>
            </a:r>
            <a:r>
              <a:rPr lang="en-US" altLang="en-IN" sz="3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IN" altLang="en-US" sz="3200">
                <a:latin typeface="Times New Roman" panose="02020603050405020304" charset="0"/>
                <a:cs typeface="Times New Roman" panose="02020603050405020304" charset="0"/>
              </a:rPr>
              <a:t>guidance for optimal performance.</a:t>
            </a:r>
            <a:endParaRPr lang="en-IN" alt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4550"/>
          </a:xfrm>
        </p:spPr>
        <p:txBody>
          <a:bodyPr/>
          <a:p>
            <a:pPr algn="ctr"/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DOMAIN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38835" y="1955165"/>
            <a:ext cx="10514965" cy="4184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just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altLang="en-US" sz="3200">
                <a:latin typeface="Times New Roman" panose="02020603050405020304" charset="0"/>
                <a:cs typeface="Times New Roman" panose="02020603050405020304" charset="0"/>
              </a:rPr>
              <a:t>Web development is basically building applications for the web (world wide web) or an intranet ( a private network)</a:t>
            </a:r>
            <a:endParaRPr lang="en-IN" altLang="en-US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altLang="en-US" sz="3200">
                <a:latin typeface="Times New Roman" panose="02020603050405020304" charset="0"/>
                <a:cs typeface="Times New Roman" panose="02020603050405020304" charset="0"/>
              </a:rPr>
              <a:t>It can range from developing a simple single static page of plain text to complex web applications, electronic businesses and social network services.</a:t>
            </a:r>
            <a:endParaRPr lang="en-IN" altLang="en-US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altLang="en-US" sz="3200">
                <a:latin typeface="Times New Roman" panose="02020603050405020304" charset="0"/>
                <a:cs typeface="Times New Roman" panose="02020603050405020304" charset="0"/>
              </a:rPr>
              <a:t>There are three kinds of web development: front-end development, backend development and full stack development</a:t>
            </a:r>
            <a:endParaRPr lang="en-IN" alt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838200" y="1209675"/>
            <a:ext cx="10515600" cy="601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altLang="en-US" sz="2800" b="1">
                <a:latin typeface="Times New Roman" panose="02020603050405020304" charset="0"/>
                <a:cs typeface="Times New Roman" panose="02020603050405020304" charset="0"/>
              </a:rPr>
              <a:t>WEB DEVELOPMENT</a:t>
            </a:r>
            <a:endParaRPr lang="en-IN" alt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4550"/>
          </a:xfrm>
        </p:spPr>
        <p:txBody>
          <a:bodyPr/>
          <a:p>
            <a:pPr algn="ctr"/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ABSTRACT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79805" y="1113155"/>
            <a:ext cx="10514965" cy="5323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just" fontAlgn="auto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IN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Time management has always been a problem for all people, especially for working professionals.</a:t>
            </a:r>
            <a:endParaRPr lang="en-US" altLang="en-IN" sz="3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 algn="just" fontAlgn="auto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IN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This website is used by the head of the department of a college to monitor the professors work given by them</a:t>
            </a:r>
            <a:endParaRPr lang="en-US" altLang="en-IN" sz="3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 algn="just" fontAlgn="auto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IN" sz="3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Professors can know the details and time at which the work should be done</a:t>
            </a:r>
            <a:endParaRPr lang="en-IN" altLang="en-US" sz="3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457200" indent="-457200" algn="just" fontAlgn="auto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IN" sz="3200">
                <a:latin typeface="Times New Roman" panose="02020603050405020304" charset="0"/>
                <a:cs typeface="Times New Roman" panose="02020603050405020304" charset="0"/>
              </a:rPr>
              <a:t>Using this website head of the department can login and assign tasks for their department professors and rate them.</a:t>
            </a:r>
            <a:endParaRPr lang="en-US" altLang="en-IN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 fontAlgn="auto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IN" sz="3200">
                <a:latin typeface="Times New Roman" panose="02020603050405020304" charset="0"/>
                <a:cs typeface="Times New Roman" panose="02020603050405020304" charset="0"/>
              </a:rPr>
              <a:t>Professors can login and view their tasks assigned by the head of the department</a:t>
            </a:r>
            <a:endParaRPr lang="en-US" altLang="en-IN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4550"/>
          </a:xfrm>
        </p:spPr>
        <p:txBody>
          <a:bodyPr/>
          <a:p>
            <a:pPr algn="ctr"/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SYSTEM SPECIFICATION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38200" y="1908175"/>
            <a:ext cx="10514965" cy="16173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IN" altLang="en-US" sz="3200" b="1" cap="all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Hardware requirements</a:t>
            </a:r>
            <a:endParaRPr lang="en-IN" altLang="en-US" sz="32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altLang="en-US" sz="3200">
                <a:latin typeface="Times New Roman" panose="02020603050405020304" charset="0"/>
                <a:cs typeface="Times New Roman" panose="02020603050405020304" charset="0"/>
              </a:rPr>
              <a:t>Hard disk: 1gb</a:t>
            </a:r>
            <a:endParaRPr lang="en-IN" altLang="en-US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altLang="en-US" sz="3200">
                <a:latin typeface="Times New Roman" panose="02020603050405020304" charset="0"/>
                <a:cs typeface="Times New Roman" panose="02020603050405020304" charset="0"/>
              </a:rPr>
              <a:t>RAM : 1gb</a:t>
            </a:r>
            <a:endParaRPr lang="en-IN" alt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38835" y="4054475"/>
            <a:ext cx="10514965" cy="16173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IN" altLang="en-US" sz="3200" b="1" cap="all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Software requirements</a:t>
            </a:r>
            <a:endParaRPr lang="en-IN" altLang="en-US" sz="32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altLang="en-US" sz="3200">
                <a:latin typeface="Times New Roman" panose="02020603050405020304" charset="0"/>
                <a:cs typeface="Times New Roman" panose="02020603050405020304" charset="0"/>
              </a:rPr>
              <a:t>Operating System : Any</a:t>
            </a:r>
            <a:endParaRPr lang="en-IN" altLang="en-US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altLang="en-US" sz="3200">
                <a:latin typeface="Times New Roman" panose="02020603050405020304" charset="0"/>
                <a:cs typeface="Times New Roman" panose="02020603050405020304" charset="0"/>
              </a:rPr>
              <a:t>Any browser</a:t>
            </a:r>
            <a:endParaRPr lang="en-IN" alt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4550"/>
          </a:xfrm>
        </p:spPr>
        <p:txBody>
          <a:bodyPr/>
          <a:p>
            <a:pPr algn="ctr"/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TECHNOLOGIES USED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38200" y="1762125"/>
            <a:ext cx="10514965" cy="21926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IN" altLang="en-US" sz="3200" b="1" cap="all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FRONTEND </a:t>
            </a:r>
            <a:endParaRPr lang="en-IN" altLang="en-US" sz="32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fontAlgn="auto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altLang="en-US" sz="3200">
                <a:latin typeface="Times New Roman" panose="02020603050405020304" charset="0"/>
                <a:cs typeface="Times New Roman" panose="02020603050405020304" charset="0"/>
              </a:rPr>
              <a:t>HTML</a:t>
            </a:r>
            <a:endParaRPr lang="en-IN" altLang="en-US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fontAlgn="auto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altLang="en-US" sz="3200">
                <a:latin typeface="Times New Roman" panose="02020603050405020304" charset="0"/>
                <a:cs typeface="Times New Roman" panose="02020603050405020304" charset="0"/>
              </a:rPr>
              <a:t>CSS</a:t>
            </a:r>
            <a:endParaRPr lang="en-IN" altLang="en-US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fontAlgn="auto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altLang="en-US" sz="3200">
                <a:latin typeface="Times New Roman" panose="02020603050405020304" charset="0"/>
                <a:cs typeface="Times New Roman" panose="02020603050405020304" charset="0"/>
              </a:rPr>
              <a:t>React js</a:t>
            </a:r>
            <a:endParaRPr lang="en-IN" alt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926465" y="4215765"/>
            <a:ext cx="10514965" cy="22415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IN" altLang="en-US" sz="3200" b="1" cap="all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BACKEND</a:t>
            </a:r>
            <a:endParaRPr lang="en-IN" altLang="en-US" sz="32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fontAlgn="auto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altLang="en-US" sz="3200">
                <a:latin typeface="Times New Roman" panose="02020603050405020304" charset="0"/>
                <a:cs typeface="Times New Roman" panose="02020603050405020304" charset="0"/>
              </a:rPr>
              <a:t>Mongo db</a:t>
            </a:r>
            <a:endParaRPr lang="en-IN" altLang="en-US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fontAlgn="auto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altLang="en-US" sz="3200">
                <a:latin typeface="Times New Roman" panose="02020603050405020304" charset="0"/>
                <a:cs typeface="Times New Roman" panose="02020603050405020304" charset="0"/>
              </a:rPr>
              <a:t>Express js</a:t>
            </a:r>
            <a:endParaRPr lang="en-IN" altLang="en-US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alt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4550"/>
          </a:xfrm>
        </p:spPr>
        <p:txBody>
          <a:bodyPr/>
          <a:p>
            <a:pPr algn="ctr"/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EXISTING SYSTEM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38200" y="1908175"/>
            <a:ext cx="10514965" cy="17145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IN" altLang="en-US" sz="320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Applications that has the options to take notes, track down the daily tasks, and applications that are made to assign and track the tasks  for students</a:t>
            </a:r>
            <a:r>
              <a:rPr lang="en-US" altLang="en-IN" sz="320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en-IN" sz="320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838835" y="4142740"/>
            <a:ext cx="10514965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IN" altLang="en-US" sz="320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Examples : Samsung notes, </a:t>
            </a:r>
            <a:r>
              <a:rPr lang="en-US" altLang="en-IN" sz="320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Keep </a:t>
            </a:r>
            <a:r>
              <a:rPr lang="en-US" altLang="en-IN" sz="320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notes,</a:t>
            </a:r>
            <a:r>
              <a:rPr lang="en-IN" altLang="en-US" sz="320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 Blackboard learn etc.</a:t>
            </a:r>
            <a:endParaRPr lang="en-IN" altLang="en-US" sz="320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4550"/>
          </a:xfrm>
        </p:spPr>
        <p:txBody>
          <a:bodyPr>
            <a:normAutofit fontScale="90000"/>
          </a:bodyPr>
          <a:p>
            <a:pPr algn="ctr"/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DISADVANTAGES OF EXISTING SYSTEM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38200" y="1908175"/>
            <a:ext cx="10514965" cy="33381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altLang="en-US" sz="320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Some of the existing system are made just to track tasks with no roles such as for students,headmaster and so on.</a:t>
            </a:r>
            <a:endParaRPr lang="en-IN" altLang="en-US" sz="320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altLang="en-US" sz="320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Other existing system are made for students to do their work assigned by the teachers</a:t>
            </a:r>
            <a:endParaRPr lang="en-IN" altLang="en-US" sz="320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altLang="en-US" sz="320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Some of the exisiting systems are not available for free</a:t>
            </a:r>
            <a:endParaRPr lang="en-IN" altLang="en-US" sz="320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altLang="en-US" sz="320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Also these existing system lacks rating system</a:t>
            </a:r>
            <a:endParaRPr lang="en-IN" altLang="en-US" sz="320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4951</Words>
  <Application>WPS Presentation</Application>
  <PresentationFormat>Widescreen</PresentationFormat>
  <Paragraphs>170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Arial</vt:lpstr>
      <vt:lpstr>SimSun</vt:lpstr>
      <vt:lpstr>Wingdings</vt:lpstr>
      <vt:lpstr>Times New Roman</vt:lpstr>
      <vt:lpstr>Microsoft YaHei</vt:lpstr>
      <vt:lpstr>Arial Unicode MS</vt:lpstr>
      <vt:lpstr>Calibri Light</vt:lpstr>
      <vt:lpstr>Calibri</vt:lpstr>
      <vt:lpstr>Office Theme</vt:lpstr>
      <vt:lpstr>GOVERNMENT COLLEGE OF ENGINEERING SRIRANGAM TRICHY - 620012</vt:lpstr>
      <vt:lpstr>OVERVIEW</vt:lpstr>
      <vt:lpstr>ABSTRACT</vt:lpstr>
      <vt:lpstr>DOMAIN</vt:lpstr>
      <vt:lpstr>ABSTRACT</vt:lpstr>
      <vt:lpstr>SYSTEM SPECIFICATION</vt:lpstr>
      <vt:lpstr>TECHNOLOGIES USED</vt:lpstr>
      <vt:lpstr>EXISTING SYSTEM</vt:lpstr>
      <vt:lpstr>DISADVANTAGES OF EXISTING SYSTEM</vt:lpstr>
      <vt:lpstr>PROPOSED SYSTEM</vt:lpstr>
      <vt:lpstr>ADVANTAGES OF PROPOSED SYSTEM</vt:lpstr>
      <vt:lpstr>SYSTEM ARCHITECTURE</vt:lpstr>
      <vt:lpstr>MODULES</vt:lpstr>
      <vt:lpstr>MODULE 1</vt:lpstr>
      <vt:lpstr>MODULE 2</vt:lpstr>
      <vt:lpstr>MODULE 3</vt:lpstr>
      <vt:lpstr>MODULE 4</vt:lpstr>
      <vt:lpstr>MODULE 5</vt:lpstr>
      <vt:lpstr>FLOW CHART</vt:lpstr>
      <vt:lpstr>CONCLUSION</vt:lpstr>
      <vt:lpstr>REFERENCES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GOVERNMENT COLLEGE OF ENGINERING SRIRANGAM TRICHY - 620012</dc:title>
  <dc:creator/>
  <cp:lastModifiedBy>user</cp:lastModifiedBy>
  <cp:revision>7</cp:revision>
  <dcterms:created xsi:type="dcterms:W3CDTF">2022-06-25T15:48:00Z</dcterms:created>
  <dcterms:modified xsi:type="dcterms:W3CDTF">2022-06-26T16:18:04Z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38AE2109777E4243A4A2E7E920FBE0EB</vt:lpwstr>
  </property>
  <property fmtid="{D5CDD505-2E9C-101B-9397-08002B2CF9AE}" pid="3" name="KSOProductBuildVer">
    <vt:lpwstr>1033-11.2.0.11156</vt:lpwstr>
  </property>
</Properties>
</file>